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r.vipreshebnik.ru/market/4448-riznovidi-suchasnikh-pr-tekhnologij.html" TargetMode="External"/><Relationship Id="rId7" Type="http://schemas.openxmlformats.org/officeDocument/2006/relationships/hyperlink" Target="https://i-soc.com.ua/ua/highschool/master-klas/pr-tehnolog-planuvannya-ta-prijom" TargetMode="External"/><Relationship Id="rId2" Type="http://schemas.openxmlformats.org/officeDocument/2006/relationships/hyperlink" Target="http://fzgij.knukim.edu.ua/novyny/260-vydy-i-vlastyvosti-pr-tekhnolohi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p.edu.ua/pr-public-relations" TargetMode="External"/><Relationship Id="rId5" Type="http://schemas.openxmlformats.org/officeDocument/2006/relationships/hyperlink" Target="http://elar.tsatu.edu.ua/handle/123456789/7848" TargetMode="External"/><Relationship Id="rId4" Type="http://schemas.openxmlformats.org/officeDocument/2006/relationships/hyperlink" Target="https://harved.biz/articles/business/pr-tehnologiyi-ta-bizne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-технологии в бизнес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4203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Дисципліна вільного вибору студента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-технології гостинності”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556792"/>
            <a:ext cx="9144000" cy="70788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8031" y="926308"/>
            <a:ext cx="8085584" cy="2249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 дисципліни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формування спеціальних професійних знань у студентів з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теоретичних засад 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технологій,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особливостей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 використання в закладах гостинності.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3140968"/>
            <a:ext cx="8085584" cy="3357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90825" algn="l"/>
              </a:tabLst>
            </a:pPr>
            <a:r>
              <a:rPr lang="uk-UA" sz="24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знань про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технології і їх особливості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в закладах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гостинності.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-Roman"/>
                <a:cs typeface="Times New Roman" panose="02020603050405020304" pitchFamily="18" charset="0"/>
              </a:rPr>
              <a:t>формування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 навичок та вмінь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 застосування основних положень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 в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закладах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гостинності.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290" y="9961"/>
            <a:ext cx="8229600" cy="764704"/>
          </a:xfrm>
        </p:spPr>
        <p:txBody>
          <a:bodyPr/>
          <a:lstStyle/>
          <a:p>
            <a:r>
              <a:rPr lang="uk-UA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5290" y="834444"/>
            <a:ext cx="835518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інформаційних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комунікаційних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реалізовувати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ефективні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зовнішні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гостинності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(робота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команді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розуміти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ресторанного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Связные с общественностью | Блогер sharvokope на сайте SPLETNIK.RU 18  декабря 2014 | СПЛЕТНИ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8794948" cy="58574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71541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 використання в закладах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гостинності.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Сучасні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технології.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 створення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Основі елементи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технології як елемент конкуренції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Ефективність застосування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 на розвиток закладів гостинності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20369"/>
            <a:ext cx="8229600" cy="74963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775910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864" y="1322304"/>
            <a:ext cx="8640960" cy="148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Сокол Т.Г. Організація обслуговування в готелях і туристичних 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комплексах / 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Т.Г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Сокол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К. : Альтерпрес, 2009. - 447 с.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Фоменко 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 В. Рекреаційні ресурси та курортологія : навч. посібник / В. Н. Фоменко. – К.: Центр навчальної літератури, 2007. – 312 с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88876" y="2901621"/>
            <a:ext cx="2386936" cy="545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Інтернет-ресурси</a:t>
            </a:r>
            <a:endParaRPr lang="ru-RU" sz="22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1864" y="3501008"/>
            <a:ext cx="8640960" cy="289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fzgij.knukim.edu.ua/novyny/260-vydy-i-vlastyvosti-pr-tekhnolohiy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www.ukr.vipreshebnik.ru/market/4448-riznovidi-suchasnikh-pr-tekhnologij.html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harved.biz/articles/business/pr-tehnologiyi-ta-biznes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elar.tsatu.edu.ua/handle/123456789/7848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zp.edu.ua/pr-public-relations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https://i-soc.com.ua/ua/highschool/master-klas/pr-tehnolog-planuvannya-ta-prijom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1 ноября в Крыму состоялся первый форум крымских PR-специалистов | PRexplo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29131" cy="5832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0409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День PR-специалиста: кто был первым в истории пиарщиком. Politek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8713812" cy="58045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2255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248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Дисципліна вільного вибору студента “PR-технології гостинності”</vt:lpstr>
      <vt:lpstr>Мета дисципліни</vt:lpstr>
      <vt:lpstr>Компетенції:</vt:lpstr>
      <vt:lpstr>Слайд 4</vt:lpstr>
      <vt:lpstr>Теми дисципліни</vt:lpstr>
      <vt:lpstr>Список рекомендованих джерел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28</cp:revision>
  <dcterms:created xsi:type="dcterms:W3CDTF">2020-06-07T08:21:14Z</dcterms:created>
  <dcterms:modified xsi:type="dcterms:W3CDTF">2021-01-21T15:06:42Z</dcterms:modified>
</cp:coreProperties>
</file>